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25" r:id="rId5"/>
    <p:sldId id="364" r:id="rId6"/>
    <p:sldId id="326" r:id="rId7"/>
    <p:sldId id="328" r:id="rId8"/>
    <p:sldId id="329" r:id="rId9"/>
    <p:sldId id="340" r:id="rId10"/>
    <p:sldId id="348" r:id="rId11"/>
    <p:sldId id="349" r:id="rId12"/>
    <p:sldId id="350" r:id="rId13"/>
    <p:sldId id="351" r:id="rId14"/>
    <p:sldId id="345" r:id="rId15"/>
    <p:sldId id="330" r:id="rId16"/>
    <p:sldId id="346" r:id="rId17"/>
    <p:sldId id="347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2" r:id="rId28"/>
    <p:sldId id="367" r:id="rId29"/>
    <p:sldId id="363" r:id="rId30"/>
    <p:sldId id="336" r:id="rId31"/>
    <p:sldId id="368" r:id="rId32"/>
    <p:sldId id="369" r:id="rId33"/>
    <p:sldId id="370" r:id="rId34"/>
    <p:sldId id="371" r:id="rId35"/>
    <p:sldId id="372" r:id="rId36"/>
    <p:sldId id="373" r:id="rId37"/>
    <p:sldId id="376" r:id="rId38"/>
    <p:sldId id="374" r:id="rId39"/>
    <p:sldId id="375" r:id="rId40"/>
    <p:sldId id="377" r:id="rId41"/>
    <p:sldId id="378" r:id="rId42"/>
    <p:sldId id="33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205" autoAdjust="0"/>
  </p:normalViewPr>
  <p:slideViewPr>
    <p:cSldViewPr snapToGrid="0">
      <p:cViewPr varScale="1">
        <p:scale>
          <a:sx n="58" d="100"/>
          <a:sy n="58" d="100"/>
        </p:scale>
        <p:origin x="610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354"/>
            <a:ext cx="10515600" cy="2289356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kelompok</a:t>
            </a:r>
            <a:br>
              <a:rPr lang="en-US" dirty="0"/>
            </a:br>
            <a:r>
              <a:rPr lang="en-US" dirty="0"/>
              <a:t>PRESENTASI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7B39D4-040C-4CAC-B5F2-4F43466C17EB}"/>
              </a:ext>
            </a:extLst>
          </p:cNvPr>
          <p:cNvSpPr/>
          <p:nvPr/>
        </p:nvSpPr>
        <p:spPr>
          <a:xfrm>
            <a:off x="830283" y="1410074"/>
            <a:ext cx="10515873" cy="3843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0851" y="-5266883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951" y="1410073"/>
            <a:ext cx="3602736" cy="460972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KELAS </a:t>
            </a:r>
            <a:r>
              <a:rPr lang="en-US" b="1" dirty="0" err="1"/>
              <a:t>MobilCrossroad</a:t>
            </a:r>
            <a:endParaRPr lang="en-US" b="1" dirty="0"/>
          </a:p>
          <a:p>
            <a:pPr marL="0" indent="0">
              <a:buNone/>
            </a:pPr>
            <a:r>
              <a:rPr lang="en-US" sz="2000" dirty="0"/>
              <a:t>Kelas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subclass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induknya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Mobil.</a:t>
            </a:r>
          </a:p>
          <a:p>
            <a:pPr marL="0" indent="0">
              <a:buNone/>
            </a:pPr>
            <a:r>
              <a:rPr lang="en-US" sz="2000" dirty="0"/>
              <a:t>Kelas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mewarisi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dan method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induknya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Tambahan</a:t>
            </a:r>
            <a:r>
              <a:rPr lang="en-US" sz="2000" dirty="0"/>
              <a:t> </a:t>
            </a:r>
            <a:r>
              <a:rPr lang="en-US" sz="2000" dirty="0" err="1"/>
              <a:t>atributnya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sunroofType</a:t>
            </a:r>
            <a:r>
              <a:rPr lang="en-US" sz="2000" dirty="0"/>
              <a:t> dan </a:t>
            </a:r>
            <a:r>
              <a:rPr lang="en-US" sz="2000" dirty="0" err="1"/>
              <a:t>ShockBreaker</a:t>
            </a:r>
            <a:r>
              <a:rPr lang="en-US" sz="2000" dirty="0"/>
              <a:t>.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juga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tipe</a:t>
            </a:r>
            <a:r>
              <a:rPr lang="en-US" sz="2000" dirty="0"/>
              <a:t> data yang </a:t>
            </a:r>
            <a:r>
              <a:rPr lang="en-US" sz="2000" dirty="0" err="1"/>
              <a:t>sama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String.</a:t>
            </a:r>
          </a:p>
          <a:p>
            <a:pPr marL="0" indent="0">
              <a:buNone/>
            </a:pP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,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juga </a:t>
            </a:r>
            <a:r>
              <a:rPr lang="en-US" sz="2000" dirty="0" err="1"/>
              <a:t>memiliki</a:t>
            </a:r>
            <a:r>
              <a:rPr lang="en-US" sz="2000" dirty="0"/>
              <a:t> 2 method,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sunroofTerbuka</a:t>
            </a:r>
            <a:r>
              <a:rPr lang="en-US" sz="2000" dirty="0"/>
              <a:t>() dan </a:t>
            </a:r>
            <a:r>
              <a:rPr lang="en-US" sz="2000" dirty="0" err="1"/>
              <a:t>sunroofTertutup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354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B9BD2-5B87-4A53-B640-86AE1AD2E635}"/>
              </a:ext>
            </a:extLst>
          </p:cNvPr>
          <p:cNvSpPr/>
          <p:nvPr/>
        </p:nvSpPr>
        <p:spPr>
          <a:xfrm>
            <a:off x="1356220" y="1602297"/>
            <a:ext cx="9479559" cy="346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Kode program</a:t>
            </a:r>
          </a:p>
        </p:txBody>
      </p:sp>
    </p:spTree>
    <p:extLst>
      <p:ext uri="{BB962C8B-B14F-4D97-AF65-F5344CB8AC3E}">
        <p14:creationId xmlns:p14="http://schemas.microsoft.com/office/powerpoint/2010/main" val="10916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C6F15D-739C-4312-BD3F-EAB37784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1" t="23975" r="59129" b="64893"/>
          <a:stretch/>
        </p:blipFill>
        <p:spPr>
          <a:xfrm>
            <a:off x="2214693" y="2122414"/>
            <a:ext cx="7485932" cy="169457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74DA19-2C79-4FEE-9F82-BA2D5D30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693" y="4110605"/>
            <a:ext cx="7399090" cy="190919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Library yang </a:t>
            </a:r>
            <a:r>
              <a:rPr lang="en-US" sz="2800" b="1" dirty="0" err="1"/>
              <a:t>digunakan</a:t>
            </a:r>
            <a:r>
              <a:rPr lang="en-US" sz="2800" b="1" dirty="0"/>
              <a:t> </a:t>
            </a:r>
            <a:r>
              <a:rPr lang="en-US" sz="2800" b="1" dirty="0" err="1"/>
              <a:t>dalam</a:t>
            </a:r>
            <a:r>
              <a:rPr lang="en-US" sz="2800" b="1" dirty="0"/>
              <a:t> program </a:t>
            </a:r>
            <a:r>
              <a:rPr lang="en-US" sz="2800" b="1" dirty="0" err="1"/>
              <a:t>tersebut</a:t>
            </a:r>
            <a:r>
              <a:rPr lang="en-US" sz="2800" b="1" dirty="0"/>
              <a:t> </a:t>
            </a:r>
            <a:r>
              <a:rPr lang="en-US" sz="2800" b="1" dirty="0" err="1"/>
              <a:t>adalah</a:t>
            </a:r>
            <a:r>
              <a:rPr lang="en-US" sz="2800" b="1" dirty="0"/>
              <a:t> time </a:t>
            </a:r>
            <a:r>
              <a:rPr lang="en-US" sz="2800" b="1" dirty="0" err="1"/>
              <a:t>atau</a:t>
            </a:r>
            <a:r>
              <a:rPr lang="en-US" sz="2800" b="1" dirty="0"/>
              <a:t> </a:t>
            </a:r>
            <a:r>
              <a:rPr lang="en-US" sz="2800" b="1" dirty="0" err="1"/>
              <a:t>bisa</a:t>
            </a:r>
            <a:r>
              <a:rPr lang="en-US" sz="2800" b="1" dirty="0"/>
              <a:t> </a:t>
            </a:r>
            <a:r>
              <a:rPr lang="en-US" sz="2800" b="1" dirty="0" err="1"/>
              <a:t>disebut</a:t>
            </a:r>
            <a:r>
              <a:rPr lang="en-US" sz="2800" b="1" dirty="0"/>
              <a:t> </a:t>
            </a:r>
            <a:r>
              <a:rPr lang="en-US" sz="2800" b="1" dirty="0" err="1"/>
              <a:t>waktu</a:t>
            </a:r>
            <a:r>
              <a:rPr lang="en-US" sz="2800" b="1" dirty="0"/>
              <a:t>. Library </a:t>
            </a:r>
            <a:r>
              <a:rPr lang="en-US" sz="2800" b="1" dirty="0" err="1"/>
              <a:t>tersebut</a:t>
            </a:r>
            <a:r>
              <a:rPr lang="en-US" sz="2800" b="1" dirty="0"/>
              <a:t> </a:t>
            </a:r>
            <a:r>
              <a:rPr lang="en-US" sz="2800" b="1" dirty="0" err="1"/>
              <a:t>digunakan</a:t>
            </a:r>
            <a:r>
              <a:rPr lang="en-US" sz="2800" b="1" dirty="0"/>
              <a:t>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mengatur</a:t>
            </a:r>
            <a:r>
              <a:rPr lang="en-US" sz="2800" b="1" dirty="0"/>
              <a:t> delay </a:t>
            </a:r>
            <a:r>
              <a:rPr lang="en-US" sz="2800" b="1" dirty="0" err="1"/>
              <a:t>waktu</a:t>
            </a:r>
            <a:r>
              <a:rPr lang="en-US" sz="2800" b="1" dirty="0"/>
              <a:t>, </a:t>
            </a:r>
            <a:r>
              <a:rPr lang="en-US" sz="2800" b="1" dirty="0" err="1"/>
              <a:t>contohnya</a:t>
            </a:r>
            <a:r>
              <a:rPr lang="en-US" sz="2800" b="1" dirty="0"/>
              <a:t> </a:t>
            </a:r>
            <a:r>
              <a:rPr lang="en-US" sz="2800" b="1" dirty="0" err="1"/>
              <a:t>memberi</a:t>
            </a:r>
            <a:r>
              <a:rPr lang="en-US" sz="2800" b="1" dirty="0"/>
              <a:t> timer </a:t>
            </a:r>
            <a:r>
              <a:rPr lang="en-US" sz="2800" b="1" dirty="0" err="1"/>
              <a:t>selama</a:t>
            </a:r>
            <a:r>
              <a:rPr lang="en-US" sz="2800" b="1" dirty="0"/>
              <a:t> 1 </a:t>
            </a:r>
            <a:r>
              <a:rPr lang="en-US" sz="2800" b="1" dirty="0" err="1"/>
              <a:t>detik</a:t>
            </a:r>
            <a:r>
              <a:rPr lang="en-US" sz="2800" b="1" dirty="0"/>
              <a:t>, </a:t>
            </a:r>
            <a:r>
              <a:rPr lang="en-US" sz="2800" b="1" dirty="0" err="1"/>
              <a:t>maka</a:t>
            </a:r>
            <a:r>
              <a:rPr lang="en-US" sz="2800" b="1" dirty="0"/>
              <a:t>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menunggu</a:t>
            </a:r>
            <a:r>
              <a:rPr lang="en-US" sz="2800" b="1" dirty="0"/>
              <a:t> 1 </a:t>
            </a:r>
            <a:r>
              <a:rPr lang="en-US" sz="2800" b="1" dirty="0" err="1"/>
              <a:t>detik</a:t>
            </a:r>
            <a:r>
              <a:rPr lang="en-US" sz="2800" b="1" dirty="0"/>
              <a:t>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kemunculan</a:t>
            </a:r>
            <a:r>
              <a:rPr lang="en-US" sz="2800" b="1" dirty="0"/>
              <a:t> output </a:t>
            </a:r>
            <a:r>
              <a:rPr lang="en-US" sz="2800" b="1" dirty="0" err="1"/>
              <a:t>berikutnya</a:t>
            </a:r>
            <a:r>
              <a:rPr lang="en-US" sz="2800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KendaraanDarat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04B6-CD81-4E0C-A82F-0C4FE8F3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8" t="34496" r="31606" b="44587"/>
          <a:stretch/>
        </p:blipFill>
        <p:spPr>
          <a:xfrm>
            <a:off x="1188720" y="1994481"/>
            <a:ext cx="9919711" cy="20993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048B73-7F92-43B1-8302-AC58E428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466" y="4325225"/>
            <a:ext cx="8036654" cy="169457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Setiap</a:t>
            </a:r>
            <a:r>
              <a:rPr lang="en-US" sz="2800" b="1" dirty="0"/>
              <a:t> </a:t>
            </a:r>
            <a:r>
              <a:rPr lang="en-US" sz="2800" b="1" dirty="0" err="1"/>
              <a:t>kelas</a:t>
            </a:r>
            <a:r>
              <a:rPr lang="en-US" sz="2800" b="1" dirty="0"/>
              <a:t> </a:t>
            </a:r>
            <a:r>
              <a:rPr lang="en-US" sz="2800" b="1" dirty="0" err="1"/>
              <a:t>pewarisan</a:t>
            </a:r>
            <a:r>
              <a:rPr lang="en-US" sz="2800" b="1" dirty="0"/>
              <a:t> (Kelas </a:t>
            </a:r>
            <a:r>
              <a:rPr lang="en-US" sz="2800" b="1" dirty="0" err="1"/>
              <a:t>Kereta</a:t>
            </a:r>
            <a:r>
              <a:rPr lang="en-US" sz="2800" b="1" dirty="0"/>
              <a:t> dan Kelas Mobil)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menggunakan</a:t>
            </a:r>
            <a:r>
              <a:rPr lang="en-US" sz="2800" b="1" dirty="0"/>
              <a:t> kata </a:t>
            </a:r>
            <a:r>
              <a:rPr lang="en-US" sz="2800" b="1" dirty="0" err="1"/>
              <a:t>kunci</a:t>
            </a:r>
            <a:r>
              <a:rPr lang="en-US" sz="2800" b="1" dirty="0"/>
              <a:t> ‘super’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mengakses</a:t>
            </a:r>
            <a:r>
              <a:rPr lang="en-US" sz="2800" b="1" dirty="0"/>
              <a:t> </a:t>
            </a:r>
            <a:r>
              <a:rPr lang="en-US" sz="2800" b="1" dirty="0" err="1"/>
              <a:t>atribut-atribut</a:t>
            </a:r>
            <a:r>
              <a:rPr lang="en-US" sz="2800" b="1" dirty="0"/>
              <a:t> di </a:t>
            </a:r>
            <a:r>
              <a:rPr lang="en-US" sz="2800" b="1" dirty="0" err="1"/>
              <a:t>kelas</a:t>
            </a:r>
            <a:r>
              <a:rPr lang="en-US" sz="2800" b="1" dirty="0"/>
              <a:t> </a:t>
            </a:r>
            <a:r>
              <a:rPr lang="en-US" sz="2800" b="1" dirty="0" err="1"/>
              <a:t>induknya</a:t>
            </a:r>
            <a:r>
              <a:rPr lang="en-US" sz="2800" b="1" dirty="0"/>
              <a:t> (</a:t>
            </a:r>
            <a:r>
              <a:rPr lang="en-US" sz="2800" b="1" dirty="0" err="1"/>
              <a:t>KendaraanDarat</a:t>
            </a:r>
            <a:r>
              <a:rPr lang="en-US" sz="2800" b="1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8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4C93C-4ABD-4F75-A95F-2DFB2719F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9" t="22222" r="8968" b="57187"/>
          <a:stretch/>
        </p:blipFill>
        <p:spPr>
          <a:xfrm>
            <a:off x="1053656" y="2169253"/>
            <a:ext cx="10084687" cy="25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FF1C-979A-40FB-8D36-007CE0FED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9" t="48975" r="52422" b="37339"/>
          <a:stretch/>
        </p:blipFill>
        <p:spPr>
          <a:xfrm>
            <a:off x="1596733" y="2265027"/>
            <a:ext cx="8729757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3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DAAE7-9F29-4FB9-8BC5-D367508D2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3" t="10030" r="54862" b="22691"/>
          <a:stretch/>
        </p:blipFill>
        <p:spPr>
          <a:xfrm>
            <a:off x="1317071" y="1634454"/>
            <a:ext cx="3976382" cy="461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44153-59F8-457C-9449-994FBED32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4" t="26300" r="46468" b="15718"/>
          <a:stretch/>
        </p:blipFill>
        <p:spPr>
          <a:xfrm>
            <a:off x="5427676" y="1634454"/>
            <a:ext cx="5889108" cy="46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>
                <a:solidFill>
                  <a:schemeClr val="accent1">
                    <a:lumMod val="75000"/>
                  </a:schemeClr>
                </a:solidFill>
              </a:rPr>
              <a:t>Mobil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543B8-CF7E-4A4D-AB2A-A077E798E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3" t="10276" r="34013" b="43241"/>
          <a:stretch/>
        </p:blipFill>
        <p:spPr>
          <a:xfrm>
            <a:off x="2379458" y="1675001"/>
            <a:ext cx="7433083" cy="36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>
                <a:solidFill>
                  <a:schemeClr val="accent1">
                    <a:lumMod val="75000"/>
                  </a:schemeClr>
                </a:solidFill>
              </a:rPr>
              <a:t>Mobil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1FE9B-D27E-4602-BE4E-2FEDBC2A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5" t="42691" r="47966" b="7401"/>
          <a:stretch/>
        </p:blipFill>
        <p:spPr>
          <a:xfrm>
            <a:off x="3016470" y="1707861"/>
            <a:ext cx="6174299" cy="43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8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MobilBalap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6F7FE-7BB3-4524-AC48-2C462B8F3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3" t="32783" r="14129" b="5076"/>
          <a:stretch/>
        </p:blipFill>
        <p:spPr>
          <a:xfrm>
            <a:off x="1560980" y="1942344"/>
            <a:ext cx="9085279" cy="42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168A-9F8B-AE64-6A3B-DD036396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Kelompok</a:t>
            </a:r>
            <a:r>
              <a:rPr lang="en-US" dirty="0">
                <a:cs typeface="Calibri Light"/>
              </a:rPr>
              <a:t> 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D430-6FFC-66C6-AF3D-05E76D9D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CF61D-4147-236F-218C-CE2A064E6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001C92-5199-4EEF-9AD8-8F9EEF76C6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400" dirty="0" err="1">
                <a:effectLst/>
              </a:rPr>
              <a:t>Jofran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albhinata</a:t>
            </a:r>
            <a:endParaRPr lang="en-US" sz="1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B3C79A-5A2E-1974-C643-A59B78E2E7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2052" y="5596128"/>
            <a:ext cx="2137095" cy="347472"/>
          </a:xfrm>
        </p:spPr>
        <p:txBody>
          <a:bodyPr/>
          <a:lstStyle/>
          <a:p>
            <a:r>
              <a:rPr lang="en-US" sz="2000" b="1" cap="none" spc="600" dirty="0">
                <a:effectLst/>
              </a:rPr>
              <a:t>5220411214</a:t>
            </a:r>
            <a:endParaRPr lang="en-US" sz="2000" b="1" cap="none" spc="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78A878-C090-192A-ABA1-84C905B518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400" dirty="0">
                <a:effectLst/>
              </a:rPr>
              <a:t>Raphael Hasiando </a:t>
            </a:r>
            <a:r>
              <a:rPr lang="en-US" sz="1400" dirty="0" err="1">
                <a:effectLst/>
              </a:rPr>
              <a:t>sihotang</a:t>
            </a:r>
            <a:endParaRPr lang="en-US" sz="1400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3FB3B57E-90C8-4C8D-87DA-196DC0A4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A71F5E9-78B6-49B8-AC3C-E5321DECEF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/>
      </p:pic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20E97CE-83F1-4C65-9582-6EF3B25DECE5}"/>
              </a:ext>
            </a:extLst>
          </p:cNvPr>
          <p:cNvSpPr txBox="1">
            <a:spLocks/>
          </p:cNvSpPr>
          <p:nvPr/>
        </p:nvSpPr>
        <p:spPr>
          <a:xfrm>
            <a:off x="6395305" y="5596128"/>
            <a:ext cx="2137095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pc="600" dirty="0"/>
              <a:t>5220411221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2860E3-0BF0-43CB-AE1A-054CBEC1F508}"/>
              </a:ext>
            </a:extLst>
          </p:cNvPr>
          <p:cNvSpPr/>
          <p:nvPr/>
        </p:nvSpPr>
        <p:spPr>
          <a:xfrm>
            <a:off x="1770077" y="4370664"/>
            <a:ext cx="822121" cy="60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8E3BED-FC37-4ECB-B2A5-25FE4BE8ABEF}"/>
              </a:ext>
            </a:extLst>
          </p:cNvPr>
          <p:cNvSpPr/>
          <p:nvPr/>
        </p:nvSpPr>
        <p:spPr>
          <a:xfrm>
            <a:off x="9599802" y="4455952"/>
            <a:ext cx="822121" cy="60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MobilBalap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7745E-C4D1-4A67-91C3-DE10C8C66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9" t="34740" r="25757" b="20733"/>
          <a:stretch/>
        </p:blipFill>
        <p:spPr>
          <a:xfrm>
            <a:off x="1291351" y="1524000"/>
            <a:ext cx="9609298" cy="3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10630-8306-45BC-B108-F87E63E2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4" t="15290" r="20183" b="48502"/>
          <a:stretch/>
        </p:blipFill>
        <p:spPr>
          <a:xfrm>
            <a:off x="1060097" y="1906398"/>
            <a:ext cx="10071806" cy="30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10630-8306-45BC-B108-F87E63E2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4" t="51673" r="34852" b="4711"/>
          <a:stretch/>
        </p:blipFill>
        <p:spPr>
          <a:xfrm>
            <a:off x="1816385" y="1794837"/>
            <a:ext cx="8559229" cy="39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33D5A-60A6-4C7A-B16C-1ACE25B68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4" t="28868" r="47569" b="57799"/>
          <a:stretch/>
        </p:blipFill>
        <p:spPr>
          <a:xfrm>
            <a:off x="1336208" y="2548156"/>
            <a:ext cx="9519583" cy="1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713064"/>
            <a:ext cx="10509434" cy="357930"/>
          </a:xfrm>
        </p:spPr>
        <p:txBody>
          <a:bodyPr/>
          <a:lstStyle/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KendaraanDarat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617A9-09B1-4448-8877-883ECD2B9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5" t="62141" r="38416" b="31498"/>
          <a:stretch/>
        </p:blipFill>
        <p:spPr>
          <a:xfrm>
            <a:off x="1073789" y="1185934"/>
            <a:ext cx="10624365" cy="7737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98B4D0-EBF4-40C1-B4DF-ECA9F619EC0A}"/>
              </a:ext>
            </a:extLst>
          </p:cNvPr>
          <p:cNvSpPr txBox="1">
            <a:spLocks/>
          </p:cNvSpPr>
          <p:nvPr/>
        </p:nvSpPr>
        <p:spPr>
          <a:xfrm>
            <a:off x="1188720" y="2569247"/>
            <a:ext cx="10509434" cy="357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374045-0BA0-4085-81C2-E15D027332C6}"/>
              </a:ext>
            </a:extLst>
          </p:cNvPr>
          <p:cNvSpPr txBox="1">
            <a:spLocks/>
          </p:cNvSpPr>
          <p:nvPr/>
        </p:nvSpPr>
        <p:spPr>
          <a:xfrm>
            <a:off x="1188720" y="4425430"/>
            <a:ext cx="10509434" cy="357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800" dirty="0"/>
              <a:t>object </a:t>
            </a:r>
            <a:r>
              <a:rPr lang="en-US" sz="2800" u="sng" cap="none" dirty="0">
                <a:solidFill>
                  <a:schemeClr val="accent1">
                    <a:lumMod val="75000"/>
                  </a:schemeClr>
                </a:solidFill>
              </a:rPr>
              <a:t>Mobil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C60C81-44F1-4C15-95CD-5CA7C96A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7" t="39511" r="35872" b="54373"/>
          <a:stretch/>
        </p:blipFill>
        <p:spPr>
          <a:xfrm>
            <a:off x="1073789" y="3042117"/>
            <a:ext cx="10509433" cy="689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25BCD-E9C9-4FB7-96D8-00E596895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6" t="27034" r="39794" b="67747"/>
          <a:stretch/>
        </p:blipFill>
        <p:spPr>
          <a:xfrm>
            <a:off x="1073789" y="5094284"/>
            <a:ext cx="10175848" cy="6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7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713064"/>
            <a:ext cx="10509434" cy="357930"/>
          </a:xfrm>
        </p:spPr>
        <p:txBody>
          <a:bodyPr/>
          <a:lstStyle/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98B4D0-EBF4-40C1-B4DF-ECA9F619EC0A}"/>
              </a:ext>
            </a:extLst>
          </p:cNvPr>
          <p:cNvSpPr txBox="1">
            <a:spLocks/>
          </p:cNvSpPr>
          <p:nvPr/>
        </p:nvSpPr>
        <p:spPr>
          <a:xfrm>
            <a:off x="1188720" y="2569247"/>
            <a:ext cx="10509434" cy="357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MobilBalap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4FCD7-2B02-4BCA-AF84-2B4FAE4A3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2" t="35229" r="38280" b="59552"/>
          <a:stretch/>
        </p:blipFill>
        <p:spPr>
          <a:xfrm>
            <a:off x="1188720" y="1333845"/>
            <a:ext cx="10203530" cy="602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5BE04A-4A85-4F86-899A-E7B748FD8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40979" r="31124" b="52905"/>
          <a:stretch/>
        </p:blipFill>
        <p:spPr>
          <a:xfrm>
            <a:off x="1188719" y="3107376"/>
            <a:ext cx="10203530" cy="6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B9BD2-5B87-4A53-B640-86AE1AD2E635}"/>
              </a:ext>
            </a:extLst>
          </p:cNvPr>
          <p:cNvSpPr/>
          <p:nvPr/>
        </p:nvSpPr>
        <p:spPr>
          <a:xfrm>
            <a:off x="1356220" y="1602297"/>
            <a:ext cx="9479559" cy="346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370379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KERETA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1930A7-B46D-4C35-B53F-60960345C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0" t="14679" r="35252" b="51193"/>
          <a:stretch/>
        </p:blipFill>
        <p:spPr>
          <a:xfrm>
            <a:off x="1284030" y="1866900"/>
            <a:ext cx="942032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KERETA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400188D8-745C-4728-90A7-6FCB7E3E0164}"/>
              </a:ext>
            </a:extLst>
          </p:cNvPr>
          <p:cNvSpPr txBox="1">
            <a:spLocks/>
          </p:cNvSpPr>
          <p:nvPr/>
        </p:nvSpPr>
        <p:spPr>
          <a:xfrm>
            <a:off x="1322538" y="1775118"/>
            <a:ext cx="2490249" cy="13265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67B7B2-9D73-467D-9432-C9A3145301C7}"/>
              </a:ext>
            </a:extLst>
          </p:cNvPr>
          <p:cNvSpPr txBox="1">
            <a:spLocks/>
          </p:cNvSpPr>
          <p:nvPr/>
        </p:nvSpPr>
        <p:spPr>
          <a:xfrm>
            <a:off x="942073" y="4763450"/>
            <a:ext cx="9837714" cy="165259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Di </a:t>
            </a:r>
            <a:r>
              <a:rPr lang="en-US" cap="none" dirty="0" err="1"/>
              <a:t>dalam</a:t>
            </a:r>
            <a:r>
              <a:rPr lang="en-US" cap="none" dirty="0"/>
              <a:t> </a:t>
            </a:r>
            <a:r>
              <a:rPr lang="en-US" cap="none" dirty="0" err="1"/>
              <a:t>fungsi</a:t>
            </a:r>
            <a:r>
              <a:rPr lang="en-US" cap="none" dirty="0"/>
              <a:t> </a:t>
            </a:r>
            <a:r>
              <a:rPr lang="en-US" cap="none" dirty="0" err="1"/>
              <a:t>tersebut</a:t>
            </a:r>
            <a:r>
              <a:rPr lang="en-US" cap="none" dirty="0"/>
              <a:t> </a:t>
            </a:r>
            <a:r>
              <a:rPr lang="en-US" cap="none" dirty="0" err="1"/>
              <a:t>akan</a:t>
            </a:r>
            <a:r>
              <a:rPr lang="en-US" cap="none" dirty="0"/>
              <a:t> </a:t>
            </a:r>
            <a:r>
              <a:rPr lang="en-US" cap="none" dirty="0" err="1"/>
              <a:t>menggunakan</a:t>
            </a:r>
            <a:r>
              <a:rPr lang="en-US" cap="none" dirty="0"/>
              <a:t> </a:t>
            </a:r>
            <a:r>
              <a:rPr lang="en-US" cap="none" dirty="0" err="1"/>
              <a:t>pecarian</a:t>
            </a:r>
            <a:r>
              <a:rPr lang="en-US" cap="none" dirty="0"/>
              <a:t> kata </a:t>
            </a:r>
            <a:r>
              <a:rPr lang="en-US" cap="none" dirty="0" err="1"/>
              <a:t>untuk</a:t>
            </a:r>
            <a:r>
              <a:rPr lang="en-US" cap="none" dirty="0"/>
              <a:t> </a:t>
            </a:r>
            <a:r>
              <a:rPr lang="en-US" cap="none" dirty="0" err="1"/>
              <a:t>mencari</a:t>
            </a:r>
            <a:r>
              <a:rPr lang="en-US" cap="none" dirty="0"/>
              <a:t> kata yang </a:t>
            </a:r>
            <a:r>
              <a:rPr lang="en-US" cap="none" dirty="0" err="1"/>
              <a:t>mendekati</a:t>
            </a:r>
            <a:r>
              <a:rPr lang="en-US" cap="none" dirty="0"/>
              <a:t> </a:t>
            </a:r>
            <a:r>
              <a:rPr lang="en-US" cap="none" dirty="0" err="1"/>
              <a:t>dengan</a:t>
            </a:r>
            <a:r>
              <a:rPr lang="en-US" cap="none" dirty="0"/>
              <a:t> kata yang </a:t>
            </a:r>
            <a:r>
              <a:rPr lang="en-US" cap="none" dirty="0" err="1"/>
              <a:t>tersedia</a:t>
            </a:r>
            <a:r>
              <a:rPr lang="en-US" cap="none" dirty="0"/>
              <a:t> </a:t>
            </a:r>
            <a:r>
              <a:rPr lang="en-US" cap="none" dirty="0" err="1"/>
              <a:t>atau</a:t>
            </a:r>
            <a:r>
              <a:rPr lang="en-US" cap="none" dirty="0"/>
              <a:t> </a:t>
            </a:r>
            <a:r>
              <a:rPr lang="en-US" cap="none" dirty="0" err="1"/>
              <a:t>sudah</a:t>
            </a:r>
            <a:r>
              <a:rPr lang="en-US" cap="none" dirty="0"/>
              <a:t> </a:t>
            </a:r>
            <a:r>
              <a:rPr lang="en-US" cap="none" dirty="0" err="1"/>
              <a:t>ada</a:t>
            </a:r>
            <a:r>
              <a:rPr lang="en-US" cap="none" dirty="0"/>
              <a:t> di </a:t>
            </a:r>
            <a:r>
              <a:rPr lang="en-US" cap="none" dirty="0" err="1"/>
              <a:t>rute</a:t>
            </a:r>
            <a:r>
              <a:rPr lang="en-US" cap="none" dirty="0"/>
              <a:t>. Setelah </a:t>
            </a:r>
            <a:r>
              <a:rPr lang="en-US" cap="none" dirty="0" err="1"/>
              <a:t>itu</a:t>
            </a:r>
            <a:r>
              <a:rPr lang="en-US" cap="none" dirty="0"/>
              <a:t>, </a:t>
            </a:r>
            <a:r>
              <a:rPr lang="en-US" cap="none" dirty="0" err="1"/>
              <a:t>akan</a:t>
            </a:r>
            <a:r>
              <a:rPr lang="en-US" cap="none" dirty="0"/>
              <a:t> </a:t>
            </a:r>
            <a:r>
              <a:rPr lang="en-US" cap="none" dirty="0" err="1"/>
              <a:t>menampilkan</a:t>
            </a:r>
            <a:r>
              <a:rPr lang="en-US" cap="none" dirty="0"/>
              <a:t> </a:t>
            </a:r>
            <a:r>
              <a:rPr lang="en-US" cap="none" dirty="0" err="1"/>
              <a:t>hasil</a:t>
            </a:r>
            <a:r>
              <a:rPr lang="en-US" cap="none" dirty="0"/>
              <a:t> data </a:t>
            </a:r>
            <a:r>
              <a:rPr lang="en-US" cap="none" dirty="0" err="1"/>
              <a:t>rute</a:t>
            </a:r>
            <a:r>
              <a:rPr lang="en-US" cap="none" dirty="0"/>
              <a:t> yang </a:t>
            </a:r>
            <a:r>
              <a:rPr lang="en-US" cap="none" dirty="0" err="1"/>
              <a:t>dicari</a:t>
            </a:r>
            <a:r>
              <a:rPr lang="en-US" cap="none" dirty="0"/>
              <a:t> </a:t>
            </a:r>
            <a:r>
              <a:rPr lang="en-US" cap="none" dirty="0" err="1"/>
              <a:t>jika</a:t>
            </a:r>
            <a:r>
              <a:rPr lang="en-US" cap="none" dirty="0"/>
              <a:t> </a:t>
            </a:r>
            <a:r>
              <a:rPr lang="en-US" cap="none" dirty="0" err="1"/>
              <a:t>hasil</a:t>
            </a:r>
            <a:r>
              <a:rPr lang="en-US" cap="none" dirty="0"/>
              <a:t> </a:t>
            </a:r>
            <a:r>
              <a:rPr lang="en-US" cap="none" dirty="0" err="1"/>
              <a:t>rute</a:t>
            </a:r>
            <a:r>
              <a:rPr lang="en-US" cap="none" dirty="0"/>
              <a:t> yang </a:t>
            </a:r>
            <a:r>
              <a:rPr lang="en-US" cap="none" dirty="0" err="1"/>
              <a:t>dicari</a:t>
            </a:r>
            <a:r>
              <a:rPr lang="en-US" cap="none" dirty="0"/>
              <a:t> </a:t>
            </a:r>
            <a:r>
              <a:rPr lang="en-US" cap="none" dirty="0" err="1"/>
              <a:t>lebih</a:t>
            </a:r>
            <a:r>
              <a:rPr lang="en-US" cap="none" dirty="0"/>
              <a:t> </a:t>
            </a:r>
            <a:r>
              <a:rPr lang="en-US" cap="none" dirty="0" err="1"/>
              <a:t>dari</a:t>
            </a:r>
            <a:r>
              <a:rPr lang="en-US" cap="none" dirty="0"/>
              <a:t> 1 data.</a:t>
            </a:r>
            <a:endParaRPr lang="en-US" sz="16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90A16-1BC5-41E7-86D9-5D7A5915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4" t="52232" r="17338" b="11193"/>
          <a:stretch/>
        </p:blipFill>
        <p:spPr>
          <a:xfrm>
            <a:off x="1322538" y="2061594"/>
            <a:ext cx="9405904" cy="2734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54D35A-B88F-4F61-8DCD-61738D463587}"/>
              </a:ext>
            </a:extLst>
          </p:cNvPr>
          <p:cNvSpPr/>
          <p:nvPr/>
        </p:nvSpPr>
        <p:spPr>
          <a:xfrm>
            <a:off x="1417320" y="3345180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KERETA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400188D8-745C-4728-90A7-6FCB7E3E0164}"/>
              </a:ext>
            </a:extLst>
          </p:cNvPr>
          <p:cNvSpPr txBox="1">
            <a:spLocks/>
          </p:cNvSpPr>
          <p:nvPr/>
        </p:nvSpPr>
        <p:spPr>
          <a:xfrm>
            <a:off x="1322538" y="1775118"/>
            <a:ext cx="2490249" cy="13265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67B7B2-9D73-467D-9432-C9A3145301C7}"/>
              </a:ext>
            </a:extLst>
          </p:cNvPr>
          <p:cNvSpPr txBox="1">
            <a:spLocks/>
          </p:cNvSpPr>
          <p:nvPr/>
        </p:nvSpPr>
        <p:spPr>
          <a:xfrm>
            <a:off x="942073" y="4796406"/>
            <a:ext cx="9837714" cy="1407545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 err="1"/>
              <a:t>Misalnya</a:t>
            </a:r>
            <a:r>
              <a:rPr lang="en-US" cap="none" dirty="0"/>
              <a:t>, </a:t>
            </a:r>
            <a:r>
              <a:rPr lang="en-US" cap="none" dirty="0" err="1"/>
              <a:t>Mencari</a:t>
            </a:r>
            <a:r>
              <a:rPr lang="en-US" cap="none" dirty="0"/>
              <a:t> kata ‘Depo’ </a:t>
            </a:r>
            <a:r>
              <a:rPr lang="en-US" cap="none" dirty="0" err="1"/>
              <a:t>untuk</a:t>
            </a:r>
            <a:r>
              <a:rPr lang="en-US" cap="none" dirty="0"/>
              <a:t> </a:t>
            </a:r>
            <a:r>
              <a:rPr lang="en-US" cap="none" dirty="0" err="1"/>
              <a:t>nilai</a:t>
            </a:r>
            <a:r>
              <a:rPr lang="en-US" cap="none" dirty="0"/>
              <a:t> parameter 1 dan ’</a:t>
            </a:r>
            <a:r>
              <a:rPr lang="en-US" cap="none" dirty="0" err="1"/>
              <a:t>Manggar</a:t>
            </a:r>
            <a:r>
              <a:rPr lang="en-US" cap="none" dirty="0"/>
              <a:t>’ </a:t>
            </a:r>
            <a:r>
              <a:rPr lang="en-US" cap="none" dirty="0" err="1"/>
              <a:t>untuk</a:t>
            </a:r>
            <a:r>
              <a:rPr lang="en-US" cap="none" dirty="0"/>
              <a:t> </a:t>
            </a:r>
            <a:r>
              <a:rPr lang="en-US" cap="none" dirty="0" err="1"/>
              <a:t>nilai</a:t>
            </a:r>
            <a:r>
              <a:rPr lang="en-US" cap="none" dirty="0"/>
              <a:t> parameter 2. Hasil </a:t>
            </a:r>
            <a:r>
              <a:rPr lang="en-US" cap="none" dirty="0" err="1"/>
              <a:t>rute</a:t>
            </a:r>
            <a:r>
              <a:rPr lang="en-US" cap="none" dirty="0"/>
              <a:t> yang </a:t>
            </a:r>
            <a:r>
              <a:rPr lang="en-US" cap="none" dirty="0" err="1"/>
              <a:t>dicari</a:t>
            </a:r>
            <a:r>
              <a:rPr lang="en-US" cap="none" dirty="0"/>
              <a:t> </a:t>
            </a:r>
            <a:r>
              <a:rPr lang="en-US" cap="none" dirty="0" err="1"/>
              <a:t>adalah</a:t>
            </a:r>
            <a:r>
              <a:rPr lang="en-US" cap="none" dirty="0"/>
              <a:t> Depok dan </a:t>
            </a:r>
            <a:r>
              <a:rPr lang="en-US" cap="none" dirty="0" err="1"/>
              <a:t>Manggarai</a:t>
            </a:r>
            <a:r>
              <a:rPr lang="en-US" cap="none" dirty="0"/>
              <a:t> </a:t>
            </a:r>
            <a:r>
              <a:rPr lang="en-US" cap="none" dirty="0" err="1"/>
              <a:t>karena</a:t>
            </a:r>
            <a:r>
              <a:rPr lang="en-US" cap="none" dirty="0"/>
              <a:t> </a:t>
            </a:r>
            <a:r>
              <a:rPr lang="en-US" cap="none" dirty="0" err="1"/>
              <a:t>nama</a:t>
            </a:r>
            <a:r>
              <a:rPr lang="en-US" cap="none" dirty="0"/>
              <a:t> </a:t>
            </a:r>
            <a:r>
              <a:rPr lang="en-US" cap="none" dirty="0" err="1"/>
              <a:t>pemilikannya</a:t>
            </a:r>
            <a:r>
              <a:rPr lang="en-US" cap="none" dirty="0"/>
              <a:t> </a:t>
            </a:r>
            <a:r>
              <a:rPr lang="en-US" cap="none" dirty="0" err="1"/>
              <a:t>hampir</a:t>
            </a:r>
            <a:r>
              <a:rPr lang="en-US" cap="none" dirty="0"/>
              <a:t> </a:t>
            </a:r>
            <a:r>
              <a:rPr lang="en-US" cap="none" dirty="0" err="1"/>
              <a:t>sama</a:t>
            </a:r>
            <a:r>
              <a:rPr lang="en-US" cap="none" dirty="0"/>
              <a:t> dan </a:t>
            </a:r>
            <a:r>
              <a:rPr lang="en-US" cap="none" dirty="0" err="1"/>
              <a:t>terletak</a:t>
            </a:r>
            <a:r>
              <a:rPr lang="en-US" cap="none" dirty="0"/>
              <a:t> di index yang </a:t>
            </a:r>
            <a:r>
              <a:rPr lang="en-US" cap="none" dirty="0" err="1"/>
              <a:t>sama</a:t>
            </a:r>
            <a:r>
              <a:rPr lang="en-US" cap="none" dirty="0"/>
              <a:t>.</a:t>
            </a:r>
            <a:endParaRPr lang="en-US" sz="16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90A16-1BC5-41E7-86D9-5D7A5915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4" t="52232" r="17338" b="11193"/>
          <a:stretch/>
        </p:blipFill>
        <p:spPr>
          <a:xfrm>
            <a:off x="1322538" y="2061594"/>
            <a:ext cx="9405904" cy="2734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54D35A-B88F-4F61-8DCD-61738D463587}"/>
              </a:ext>
            </a:extLst>
          </p:cNvPr>
          <p:cNvSpPr/>
          <p:nvPr/>
        </p:nvSpPr>
        <p:spPr>
          <a:xfrm>
            <a:off x="1417320" y="4023325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124712"/>
            <a:ext cx="4862119" cy="548640"/>
          </a:xfrm>
        </p:spPr>
        <p:txBody>
          <a:bodyPr/>
          <a:lstStyle/>
          <a:p>
            <a:r>
              <a:rPr lang="en-US" dirty="0"/>
              <a:t>DAFTAR ISI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DAFTAR ISI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Uml</a:t>
            </a:r>
            <a:r>
              <a:rPr lang="en-US" dirty="0"/>
              <a:t>: CLASS DIAGRAM</a:t>
            </a:r>
          </a:p>
          <a:p>
            <a:r>
              <a:rPr lang="en-US" dirty="0"/>
              <a:t>Kode program</a:t>
            </a:r>
          </a:p>
          <a:p>
            <a:r>
              <a:rPr lang="en-US" dirty="0"/>
              <a:t>HASIL running program</a:t>
            </a:r>
          </a:p>
          <a:p>
            <a:r>
              <a:rPr lang="en-US" dirty="0" err="1"/>
              <a:t>Penutup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D8380EF-0C20-4879-909F-2BA6370BF4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34714" t="-42784" r="-32821" b="-43301"/>
          <a:stretch/>
        </p:blipFill>
        <p:spPr>
          <a:xfrm>
            <a:off x="4946904" y="-293615"/>
            <a:ext cx="6638544" cy="7390701"/>
          </a:xfr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</a:t>
            </a:r>
            <a:r>
              <a:rPr lang="en-US" dirty="0" err="1"/>
              <a:t>mobil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8880271-1799-4AA8-9F88-1ED897482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5" t="15112" r="25413" b="50000"/>
          <a:stretch/>
        </p:blipFill>
        <p:spPr>
          <a:xfrm>
            <a:off x="1298448" y="1862927"/>
            <a:ext cx="9557578" cy="2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CC55FFBF-49AF-44F1-BF4C-4A1DA2F0F956}"/>
              </a:ext>
            </a:extLst>
          </p:cNvPr>
          <p:cNvSpPr txBox="1">
            <a:spLocks/>
          </p:cNvSpPr>
          <p:nvPr/>
        </p:nvSpPr>
        <p:spPr>
          <a:xfrm>
            <a:off x="1322538" y="1775119"/>
            <a:ext cx="2490249" cy="37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02A3-E081-44F8-A2C5-DE9BD355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5" t="67404" r="25413" b="10115"/>
          <a:stretch/>
        </p:blipFill>
        <p:spPr>
          <a:xfrm>
            <a:off x="1298448" y="2299631"/>
            <a:ext cx="9884820" cy="199553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855983-F5DD-4579-BFBC-FA689F4CD58A}"/>
              </a:ext>
            </a:extLst>
          </p:cNvPr>
          <p:cNvSpPr txBox="1">
            <a:spLocks/>
          </p:cNvSpPr>
          <p:nvPr/>
        </p:nvSpPr>
        <p:spPr>
          <a:xfrm>
            <a:off x="1008732" y="4229100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Pertama-tama</a:t>
            </a:r>
            <a:r>
              <a:rPr lang="en-US" sz="1800" cap="none" dirty="0"/>
              <a:t>, Mobil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dalam</a:t>
            </a:r>
            <a:r>
              <a:rPr lang="en-US" sz="1800" cap="none" dirty="0"/>
              <a:t> </a:t>
            </a:r>
            <a:r>
              <a:rPr lang="en-US" sz="1800" cap="none" dirty="0" err="1"/>
              <a:t>keadaan</a:t>
            </a:r>
            <a:r>
              <a:rPr lang="en-US" sz="1800" cap="none" dirty="0"/>
              <a:t> </a:t>
            </a:r>
            <a:r>
              <a:rPr lang="en-US" sz="1800" cap="none" dirty="0" err="1"/>
              <a:t>mati</a:t>
            </a:r>
            <a:r>
              <a:rPr lang="en-US" sz="1800" cap="none" dirty="0"/>
              <a:t>. Mobil </a:t>
            </a:r>
            <a:r>
              <a:rPr lang="en-US" sz="1800" cap="none" dirty="0" err="1"/>
              <a:t>tidak</a:t>
            </a:r>
            <a:r>
              <a:rPr lang="en-US" sz="1800" cap="none" dirty="0"/>
              <a:t> </a:t>
            </a:r>
            <a:r>
              <a:rPr lang="en-US" sz="1800" cap="none" dirty="0" err="1"/>
              <a:t>bisa</a:t>
            </a:r>
            <a:r>
              <a:rPr lang="en-US" sz="1800" cap="none" dirty="0"/>
              <a:t> </a:t>
            </a:r>
            <a:r>
              <a:rPr lang="en-US" sz="1800" cap="none" dirty="0" err="1"/>
              <a:t>bergerak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belum</a:t>
            </a:r>
            <a:r>
              <a:rPr lang="en-US" sz="1800" cap="none" dirty="0"/>
              <a:t> </a:t>
            </a:r>
            <a:r>
              <a:rPr lang="en-US" sz="1800" cap="none" dirty="0" err="1"/>
              <a:t>hidup</a:t>
            </a:r>
            <a:r>
              <a:rPr lang="en-US" sz="1800" cap="none" dirty="0"/>
              <a:t>. </a:t>
            </a:r>
            <a:r>
              <a:rPr lang="en-US" sz="1800" cap="none" dirty="0" err="1"/>
              <a:t>Mobilnya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hidup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dihidupkan</a:t>
            </a:r>
            <a:r>
              <a:rPr lang="en-US" sz="1800" cap="none" dirty="0"/>
              <a:t> </a:t>
            </a:r>
            <a:r>
              <a:rPr lang="en-US" sz="1800" cap="none" dirty="0" err="1"/>
              <a:t>dengan</a:t>
            </a:r>
            <a:r>
              <a:rPr lang="en-US" sz="1800" cap="none" dirty="0"/>
              <a:t> </a:t>
            </a:r>
            <a:r>
              <a:rPr lang="en-US" sz="1800" cap="none" dirty="0" err="1"/>
              <a:t>cara</a:t>
            </a:r>
            <a:r>
              <a:rPr lang="en-US" sz="1800" cap="none" dirty="0"/>
              <a:t> </a:t>
            </a:r>
            <a:r>
              <a:rPr lang="en-US" sz="1800" cap="none" dirty="0" err="1"/>
              <a:t>memanggil</a:t>
            </a:r>
            <a:r>
              <a:rPr lang="en-US" sz="1800" cap="none" dirty="0"/>
              <a:t> method di </a:t>
            </a:r>
            <a:r>
              <a:rPr lang="en-US" sz="1800" cap="none" dirty="0" err="1"/>
              <a:t>kelas</a:t>
            </a:r>
            <a:r>
              <a:rPr lang="en-US" sz="1800" cap="none" dirty="0"/>
              <a:t> Mobil, </a:t>
            </a:r>
            <a:r>
              <a:rPr lang="en-US" sz="1800" cap="none" dirty="0" err="1"/>
              <a:t>yaitu</a:t>
            </a:r>
            <a:r>
              <a:rPr lang="en-US" sz="1800" cap="none" dirty="0"/>
              <a:t> </a:t>
            </a:r>
            <a:r>
              <a:rPr lang="en-US" sz="1800" cap="none" dirty="0" err="1"/>
              <a:t>startEngine</a:t>
            </a:r>
            <a:r>
              <a:rPr lang="en-US" sz="1800" cap="none" dirty="0"/>
              <a:t>(). Method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mengubah</a:t>
            </a:r>
            <a:r>
              <a:rPr lang="en-US" sz="1800" cap="none" dirty="0"/>
              <a:t> salah </a:t>
            </a:r>
            <a:r>
              <a:rPr lang="en-US" sz="1800" cap="none" dirty="0" err="1"/>
              <a:t>satu</a:t>
            </a:r>
            <a:r>
              <a:rPr lang="en-US" sz="1800" cap="none" dirty="0"/>
              <a:t> </a:t>
            </a:r>
            <a:r>
              <a:rPr lang="en-US" sz="1800" cap="none" dirty="0" err="1"/>
              <a:t>nilai</a:t>
            </a:r>
            <a:r>
              <a:rPr lang="en-US" sz="1800" cap="none" dirty="0"/>
              <a:t> yang </a:t>
            </a:r>
            <a:r>
              <a:rPr lang="en-US" sz="1800" cap="none" dirty="0" err="1"/>
              <a:t>berupa</a:t>
            </a:r>
            <a:r>
              <a:rPr lang="en-US" sz="1800" cap="none" dirty="0"/>
              <a:t> Boolean, </a:t>
            </a:r>
            <a:r>
              <a:rPr lang="en-US" sz="1800" cap="none" dirty="0" err="1"/>
              <a:t>yaitu</a:t>
            </a:r>
            <a:r>
              <a:rPr lang="en-US" sz="1800" cap="none" dirty="0"/>
              <a:t>:</a:t>
            </a:r>
          </a:p>
          <a:p>
            <a:r>
              <a:rPr lang="en-US" sz="1800" cap="none" dirty="0"/>
              <a:t> </a:t>
            </a:r>
            <a:r>
              <a:rPr lang="en-US" sz="1800" cap="none" dirty="0" err="1">
                <a:solidFill>
                  <a:srgbClr val="FF0000"/>
                </a:solidFill>
              </a:rPr>
              <a:t>self.kondisi_mobil</a:t>
            </a:r>
            <a:r>
              <a:rPr lang="en-US" sz="1800" cap="none" dirty="0">
                <a:solidFill>
                  <a:srgbClr val="FF0000"/>
                </a:solidFill>
              </a:rPr>
              <a:t> = True</a:t>
            </a:r>
            <a:endParaRPr lang="en-US" sz="1400" cap="none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CC9B4B-1408-4103-8971-0D2114ECAE13}"/>
              </a:ext>
            </a:extLst>
          </p:cNvPr>
          <p:cNvSpPr/>
          <p:nvPr/>
        </p:nvSpPr>
        <p:spPr>
          <a:xfrm>
            <a:off x="1393176" y="2426306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4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CC55FFBF-49AF-44F1-BF4C-4A1DA2F0F956}"/>
              </a:ext>
            </a:extLst>
          </p:cNvPr>
          <p:cNvSpPr txBox="1">
            <a:spLocks/>
          </p:cNvSpPr>
          <p:nvPr/>
        </p:nvSpPr>
        <p:spPr>
          <a:xfrm>
            <a:off x="1322538" y="1775119"/>
            <a:ext cx="2490249" cy="37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02A3-E081-44F8-A2C5-DE9BD355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5" t="67404" r="25413" b="10115"/>
          <a:stretch/>
        </p:blipFill>
        <p:spPr>
          <a:xfrm>
            <a:off x="1298448" y="2299631"/>
            <a:ext cx="9884820" cy="199553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855983-F5DD-4579-BFBC-FA689F4CD58A}"/>
              </a:ext>
            </a:extLst>
          </p:cNvPr>
          <p:cNvSpPr txBox="1">
            <a:spLocks/>
          </p:cNvSpPr>
          <p:nvPr/>
        </p:nvSpPr>
        <p:spPr>
          <a:xfrm>
            <a:off x="1008732" y="4229100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Tidak</a:t>
            </a:r>
            <a:r>
              <a:rPr lang="en-US" sz="1800" cap="none" dirty="0"/>
              <a:t> lama </a:t>
            </a:r>
            <a:r>
              <a:rPr lang="en-US" sz="1800" cap="none" dirty="0" err="1"/>
              <a:t>kemudian</a:t>
            </a:r>
            <a:r>
              <a:rPr lang="en-US" sz="1800" cap="none" dirty="0"/>
              <a:t>,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dimatikan</a:t>
            </a:r>
            <a:r>
              <a:rPr lang="en-US" sz="1800" cap="none" dirty="0"/>
              <a:t> </a:t>
            </a:r>
            <a:r>
              <a:rPr lang="en-US" sz="1800" cap="none" dirty="0" err="1"/>
              <a:t>dengan</a:t>
            </a:r>
            <a:r>
              <a:rPr lang="en-US" sz="1800" cap="none" dirty="0"/>
              <a:t> </a:t>
            </a:r>
            <a:r>
              <a:rPr lang="en-US" sz="1800" cap="none" dirty="0" err="1"/>
              <a:t>cara</a:t>
            </a:r>
            <a:r>
              <a:rPr lang="en-US" sz="1800" cap="none" dirty="0"/>
              <a:t> </a:t>
            </a:r>
            <a:r>
              <a:rPr lang="en-US" sz="1800" cap="none" dirty="0" err="1"/>
              <a:t>memanggil</a:t>
            </a:r>
            <a:r>
              <a:rPr lang="en-US" sz="1800" cap="none" dirty="0"/>
              <a:t> method </a:t>
            </a:r>
            <a:r>
              <a:rPr lang="en-US" sz="1800" cap="none" dirty="0" err="1"/>
              <a:t>stopEngine</a:t>
            </a:r>
            <a:r>
              <a:rPr lang="en-US" sz="1800" cap="none" dirty="0"/>
              <a:t>(). Method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mengubah</a:t>
            </a:r>
            <a:r>
              <a:rPr lang="en-US" sz="1800" cap="none" dirty="0"/>
              <a:t> </a:t>
            </a:r>
            <a:r>
              <a:rPr lang="en-US" sz="1800" cap="none" dirty="0" err="1"/>
              <a:t>nilai</a:t>
            </a:r>
            <a:r>
              <a:rPr lang="en-US" sz="1800" cap="none" dirty="0"/>
              <a:t> </a:t>
            </a:r>
            <a:r>
              <a:rPr lang="en-US" sz="1800" cap="none" dirty="0" err="1"/>
              <a:t>self.kondisi_mobil</a:t>
            </a:r>
            <a:r>
              <a:rPr lang="en-US" sz="1800" cap="none" dirty="0"/>
              <a:t> </a:t>
            </a:r>
            <a:r>
              <a:rPr lang="en-US" sz="1800" cap="none" dirty="0" err="1"/>
              <a:t>menjadi</a:t>
            </a:r>
            <a:r>
              <a:rPr lang="en-US" sz="1800" cap="none" dirty="0"/>
              <a:t> </a:t>
            </a:r>
            <a:r>
              <a:rPr lang="en-US" sz="1800" cap="none" dirty="0">
                <a:solidFill>
                  <a:srgbClr val="FF0000"/>
                </a:solidFill>
              </a:rPr>
              <a:t>False</a:t>
            </a:r>
            <a:r>
              <a:rPr lang="en-US" sz="1800" cap="none" dirty="0"/>
              <a:t>.</a:t>
            </a:r>
            <a:endParaRPr lang="en-US" sz="1400" cap="non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7884AE-07E6-4FC0-B133-7D8DD20CE71A}"/>
              </a:ext>
            </a:extLst>
          </p:cNvPr>
          <p:cNvSpPr/>
          <p:nvPr/>
        </p:nvSpPr>
        <p:spPr>
          <a:xfrm>
            <a:off x="1366986" y="3730934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1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crossroad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72997CA-D670-4EE7-94C7-10BF7A52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8" t="10642" r="38761" b="67340"/>
          <a:stretch/>
        </p:blipFill>
        <p:spPr>
          <a:xfrm>
            <a:off x="1298447" y="1828800"/>
            <a:ext cx="9821817" cy="24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9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crossroad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72997CA-D670-4EE7-94C7-10BF7A52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8" t="68998" r="60981" b="4603"/>
          <a:stretch/>
        </p:blipFill>
        <p:spPr>
          <a:xfrm>
            <a:off x="3289242" y="1900689"/>
            <a:ext cx="5301085" cy="2886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1C72C4-DEA7-49D2-980D-D22614C7867D}"/>
              </a:ext>
            </a:extLst>
          </p:cNvPr>
          <p:cNvSpPr txBox="1">
            <a:spLocks/>
          </p:cNvSpPr>
          <p:nvPr/>
        </p:nvSpPr>
        <p:spPr>
          <a:xfrm>
            <a:off x="958398" y="4787188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Berikut</a:t>
            </a:r>
            <a:r>
              <a:rPr lang="en-US" sz="1800" cap="none" dirty="0"/>
              <a:t> </a:t>
            </a:r>
            <a:r>
              <a:rPr lang="en-US" sz="1800" cap="none" dirty="0" err="1"/>
              <a:t>adalah</a:t>
            </a:r>
            <a:r>
              <a:rPr lang="en-US" sz="1800" cap="none" dirty="0"/>
              <a:t> output </a:t>
            </a:r>
            <a:r>
              <a:rPr lang="en-US" sz="1800" cap="none" dirty="0" err="1"/>
              <a:t>untuk</a:t>
            </a:r>
            <a:r>
              <a:rPr lang="en-US" sz="1800" cap="none" dirty="0"/>
              <a:t> </a:t>
            </a:r>
            <a:r>
              <a:rPr lang="en-US" sz="1800" cap="none" dirty="0" err="1"/>
              <a:t>menguji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tipe</a:t>
            </a:r>
            <a:r>
              <a:rPr lang="en-US" sz="1800" cap="none" dirty="0"/>
              <a:t> sunroof yang </a:t>
            </a:r>
            <a:r>
              <a:rPr lang="en-US" sz="1800" cap="none" dirty="0" err="1"/>
              <a:t>digunakan</a:t>
            </a:r>
            <a:r>
              <a:rPr lang="en-US" sz="1800" cap="none" dirty="0"/>
              <a:t> </a:t>
            </a:r>
            <a:r>
              <a:rPr lang="en-US" sz="1800" cap="none" dirty="0" err="1"/>
              <a:t>saat</a:t>
            </a:r>
            <a:r>
              <a:rPr lang="en-US" sz="1800" cap="none" dirty="0"/>
              <a:t> </a:t>
            </a:r>
            <a:r>
              <a:rPr lang="en-US" sz="1800" cap="none" dirty="0" err="1"/>
              <a:t>ini</a:t>
            </a:r>
            <a:r>
              <a:rPr lang="en-US" sz="1800" cap="none" dirty="0"/>
              <a:t> </a:t>
            </a:r>
            <a:r>
              <a:rPr lang="en-US" sz="1800" cap="none" dirty="0" err="1"/>
              <a:t>adalah</a:t>
            </a:r>
            <a:r>
              <a:rPr lang="en-US" sz="1800" cap="none" dirty="0"/>
              <a:t> sunroof </a:t>
            </a:r>
            <a:r>
              <a:rPr lang="en-US" sz="1800" cap="none" dirty="0" err="1"/>
              <a:t>bersifat</a:t>
            </a:r>
            <a:r>
              <a:rPr lang="en-US" sz="1800" cap="none" dirty="0"/>
              <a:t> manual. </a:t>
            </a:r>
            <a:r>
              <a:rPr lang="en-US" sz="1800" cap="none" dirty="0" err="1"/>
              <a:t>Tipe</a:t>
            </a:r>
            <a:r>
              <a:rPr lang="en-US" sz="1800" cap="none" dirty="0"/>
              <a:t>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bisa</a:t>
            </a:r>
            <a:r>
              <a:rPr lang="en-US" sz="1800" cap="none" dirty="0"/>
              <a:t> </a:t>
            </a:r>
            <a:r>
              <a:rPr lang="en-US" sz="1800" cap="none" dirty="0" err="1"/>
              <a:t>membuka</a:t>
            </a:r>
            <a:r>
              <a:rPr lang="en-US" sz="1800" cap="none" dirty="0"/>
              <a:t> dan </a:t>
            </a:r>
            <a:r>
              <a:rPr lang="en-US" sz="1800" cap="none" dirty="0" err="1"/>
              <a:t>menutup</a:t>
            </a:r>
            <a:r>
              <a:rPr lang="en-US" sz="1800" cap="none" dirty="0"/>
              <a:t> sunroof </a:t>
            </a:r>
            <a:r>
              <a:rPr lang="en-US" sz="1800" cap="none" dirty="0" err="1"/>
              <a:t>tanpa</a:t>
            </a:r>
            <a:r>
              <a:rPr lang="en-US" sz="1800" cap="none" dirty="0"/>
              <a:t> </a:t>
            </a:r>
            <a:r>
              <a:rPr lang="en-US" sz="1800" cap="none" dirty="0" err="1"/>
              <a:t>menggunakan</a:t>
            </a:r>
            <a:r>
              <a:rPr lang="en-US" sz="1800" cap="none" dirty="0"/>
              <a:t> </a:t>
            </a:r>
            <a:r>
              <a:rPr lang="en-US" sz="1800" cap="none" dirty="0" err="1"/>
              <a:t>listrik</a:t>
            </a:r>
            <a:r>
              <a:rPr lang="en-US" sz="1800" cap="none" dirty="0"/>
              <a:t> </a:t>
            </a:r>
            <a:r>
              <a:rPr lang="en-US" sz="1800" cap="none" dirty="0" err="1"/>
              <a:t>atau</a:t>
            </a:r>
            <a:r>
              <a:rPr lang="en-US" sz="1800" cap="none" dirty="0"/>
              <a:t> </a:t>
            </a:r>
            <a:r>
              <a:rPr lang="en-US" sz="1800" cap="none" dirty="0" err="1"/>
              <a:t>saat</a:t>
            </a:r>
            <a:r>
              <a:rPr lang="en-US" sz="1800" cap="none" dirty="0"/>
              <a:t>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dalam</a:t>
            </a:r>
            <a:r>
              <a:rPr lang="en-US" sz="1800" cap="none" dirty="0"/>
              <a:t> </a:t>
            </a:r>
            <a:r>
              <a:rPr lang="en-US" sz="1800" cap="none" dirty="0" err="1"/>
              <a:t>keadaan</a:t>
            </a:r>
            <a:r>
              <a:rPr lang="en-US" sz="1800" cap="none" dirty="0"/>
              <a:t> </a:t>
            </a:r>
            <a:r>
              <a:rPr lang="en-US" sz="1800" cap="none" dirty="0" err="1"/>
              <a:t>mati</a:t>
            </a:r>
            <a:r>
              <a:rPr lang="en-US" sz="1800" cap="none" dirty="0"/>
              <a:t> </a:t>
            </a:r>
            <a:r>
              <a:rPr lang="en-US" sz="1800" cap="none" dirty="0" err="1"/>
              <a:t>atau</a:t>
            </a:r>
            <a:r>
              <a:rPr lang="en-US" sz="1800" cap="none" dirty="0"/>
              <a:t> </a:t>
            </a:r>
            <a:r>
              <a:rPr lang="en-US" sz="1800" cap="none" dirty="0" err="1"/>
              <a:t>hidup</a:t>
            </a:r>
            <a:r>
              <a:rPr lang="en-US" sz="1800" cap="none" dirty="0"/>
              <a:t>.</a:t>
            </a:r>
          </a:p>
          <a:p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40976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48797E-2AB8-4413-AF40-61160F34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15535" r="39862" b="63548"/>
          <a:stretch/>
        </p:blipFill>
        <p:spPr>
          <a:xfrm>
            <a:off x="1298448" y="1721142"/>
            <a:ext cx="9598146" cy="23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F57E66-55A2-4D24-969A-023ED344E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60917" r="54106" b="2019"/>
          <a:stretch/>
        </p:blipFill>
        <p:spPr>
          <a:xfrm>
            <a:off x="3255406" y="1710747"/>
            <a:ext cx="5485924" cy="33854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D1B591-D845-4C4E-84E0-1168E52592D0}"/>
              </a:ext>
            </a:extLst>
          </p:cNvPr>
          <p:cNvSpPr txBox="1">
            <a:spLocks/>
          </p:cNvSpPr>
          <p:nvPr/>
        </p:nvSpPr>
        <p:spPr>
          <a:xfrm>
            <a:off x="958398" y="4787188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Sedangkan</a:t>
            </a:r>
            <a:r>
              <a:rPr lang="en-US" sz="1800" cap="none" dirty="0"/>
              <a:t> </a:t>
            </a:r>
            <a:r>
              <a:rPr lang="en-US" sz="1800" cap="none" dirty="0" err="1"/>
              <a:t>untuk</a:t>
            </a:r>
            <a:r>
              <a:rPr lang="en-US" sz="1800" cap="none" dirty="0"/>
              <a:t> sunroof yang </a:t>
            </a:r>
            <a:r>
              <a:rPr lang="en-US" sz="1800" cap="none" dirty="0" err="1"/>
              <a:t>tidak</a:t>
            </a:r>
            <a:r>
              <a:rPr lang="en-US" sz="1800" cap="none" dirty="0"/>
              <a:t> </a:t>
            </a:r>
            <a:r>
              <a:rPr lang="en-US" sz="1800" cap="none" dirty="0" err="1"/>
              <a:t>bersifat</a:t>
            </a:r>
            <a:r>
              <a:rPr lang="en-US" sz="1800" cap="none" dirty="0"/>
              <a:t> manual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membutuhkan</a:t>
            </a:r>
            <a:r>
              <a:rPr lang="en-US" sz="1800" cap="none" dirty="0"/>
              <a:t> </a:t>
            </a:r>
            <a:r>
              <a:rPr lang="en-US" sz="1800" cap="none" dirty="0" err="1"/>
              <a:t>listrik</a:t>
            </a:r>
            <a:r>
              <a:rPr lang="en-US" sz="1800" cap="none" dirty="0"/>
              <a:t> </a:t>
            </a:r>
            <a:r>
              <a:rPr lang="en-US" sz="1800" cap="none" dirty="0" err="1"/>
              <a:t>untuk</a:t>
            </a:r>
            <a:r>
              <a:rPr lang="en-US" sz="1800" cap="none" dirty="0"/>
              <a:t> </a:t>
            </a:r>
            <a:r>
              <a:rPr lang="en-US" sz="1800" cap="none" dirty="0" err="1"/>
              <a:t>membuka</a:t>
            </a:r>
            <a:r>
              <a:rPr lang="en-US" sz="1800" cap="none" dirty="0"/>
              <a:t> </a:t>
            </a:r>
            <a:r>
              <a:rPr lang="en-US" sz="1800" cap="none" dirty="0" err="1"/>
              <a:t>atau</a:t>
            </a:r>
            <a:r>
              <a:rPr lang="en-US" sz="1800" cap="none" dirty="0"/>
              <a:t> </a:t>
            </a:r>
            <a:r>
              <a:rPr lang="en-US" sz="1800" cap="none" dirty="0" err="1"/>
              <a:t>menutupnya</a:t>
            </a:r>
            <a:r>
              <a:rPr lang="en-US" sz="1800" cap="none" dirty="0"/>
              <a:t>. </a:t>
            </a:r>
            <a:r>
              <a:rPr lang="en-US" sz="1800" cap="none" dirty="0" err="1"/>
              <a:t>Mobilnya</a:t>
            </a:r>
            <a:r>
              <a:rPr lang="en-US" sz="1800" cap="none" dirty="0"/>
              <a:t> </a:t>
            </a:r>
            <a:r>
              <a:rPr lang="en-US" sz="1800" cap="none" dirty="0" err="1"/>
              <a:t>harus</a:t>
            </a:r>
            <a:r>
              <a:rPr lang="en-US" sz="1800" cap="none" dirty="0"/>
              <a:t> </a:t>
            </a:r>
            <a:r>
              <a:rPr lang="en-US" sz="1800" cap="none" dirty="0" err="1"/>
              <a:t>dihidupkan</a:t>
            </a:r>
            <a:r>
              <a:rPr lang="en-US" sz="1800" cap="none" dirty="0"/>
              <a:t> </a:t>
            </a:r>
            <a:r>
              <a:rPr lang="en-US" sz="1800" cap="none" dirty="0" err="1"/>
              <a:t>dengan</a:t>
            </a:r>
            <a:r>
              <a:rPr lang="en-US" sz="1800" cap="none" dirty="0"/>
              <a:t> </a:t>
            </a:r>
            <a:r>
              <a:rPr lang="en-US" sz="1800" cap="none" dirty="0" err="1"/>
              <a:t>cara</a:t>
            </a:r>
            <a:r>
              <a:rPr lang="en-US" sz="1800" cap="none" dirty="0"/>
              <a:t> </a:t>
            </a:r>
            <a:r>
              <a:rPr lang="en-US" sz="1800" cap="none" dirty="0" err="1"/>
              <a:t>memanggil</a:t>
            </a:r>
            <a:r>
              <a:rPr lang="en-US" sz="1800" cap="none" dirty="0"/>
              <a:t> method </a:t>
            </a:r>
            <a:r>
              <a:rPr lang="en-US" sz="1800" b="1" cap="none" dirty="0" err="1"/>
              <a:t>startEngine</a:t>
            </a:r>
            <a:r>
              <a:rPr lang="en-US" sz="1800" b="1" cap="none" dirty="0"/>
              <a:t>()</a:t>
            </a:r>
            <a:r>
              <a:rPr lang="en-US" sz="1800" cap="none" dirty="0"/>
              <a:t>. Mobil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memberi</a:t>
            </a:r>
            <a:r>
              <a:rPr lang="en-US" sz="1800" cap="none" dirty="0"/>
              <a:t> </a:t>
            </a:r>
            <a:r>
              <a:rPr lang="en-US" sz="1800" cap="none" dirty="0" err="1"/>
              <a:t>peringatan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dimatikan</a:t>
            </a:r>
            <a:r>
              <a:rPr lang="en-US" sz="1800" cap="none" dirty="0"/>
              <a:t> </a:t>
            </a:r>
            <a:r>
              <a:rPr lang="en-US" sz="1800" cap="none" dirty="0" err="1"/>
              <a:t>tetapi</a:t>
            </a:r>
            <a:r>
              <a:rPr lang="en-US" sz="1800" cap="none" dirty="0"/>
              <a:t> sunroof </a:t>
            </a:r>
            <a:r>
              <a:rPr lang="en-US" sz="1800" cap="none" dirty="0" err="1"/>
              <a:t>masih</a:t>
            </a:r>
            <a:r>
              <a:rPr lang="en-US" sz="1800" cap="none" dirty="0"/>
              <a:t> </a:t>
            </a:r>
            <a:r>
              <a:rPr lang="en-US" sz="1800" cap="none" dirty="0" err="1"/>
              <a:t>dalam</a:t>
            </a:r>
            <a:r>
              <a:rPr lang="en-US" sz="1800" cap="none" dirty="0"/>
              <a:t> </a:t>
            </a:r>
            <a:r>
              <a:rPr lang="en-US" sz="1800" cap="none" dirty="0" err="1"/>
              <a:t>keadaan</a:t>
            </a:r>
            <a:r>
              <a:rPr lang="en-US" sz="1800" cap="none" dirty="0"/>
              <a:t> </a:t>
            </a:r>
            <a:r>
              <a:rPr lang="en-US" sz="1800" cap="none" dirty="0" err="1"/>
              <a:t>terbuka</a:t>
            </a:r>
            <a:r>
              <a:rPr lang="en-US" sz="1800" cap="none" dirty="0"/>
              <a:t>.</a:t>
            </a:r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423479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ACC091-35CB-45A5-A1BB-83D6E2D7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8" t="12355" r="34908" b="72232"/>
          <a:stretch/>
        </p:blipFill>
        <p:spPr>
          <a:xfrm>
            <a:off x="1298448" y="1828800"/>
            <a:ext cx="984582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613D285-6D8F-42CA-B8F4-600435C56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1" t="40734" r="69175" b="36865"/>
          <a:stretch/>
        </p:blipFill>
        <p:spPr>
          <a:xfrm>
            <a:off x="1514699" y="1857463"/>
            <a:ext cx="4210751" cy="2814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9F616-79F9-4F01-8F05-7F279F6C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1" t="62753" r="69175" b="8026"/>
          <a:stretch/>
        </p:blipFill>
        <p:spPr>
          <a:xfrm>
            <a:off x="6285458" y="1736530"/>
            <a:ext cx="3366781" cy="29351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12A4D5-5D7D-4D82-BB5F-A62227A9B04F}"/>
              </a:ext>
            </a:extLst>
          </p:cNvPr>
          <p:cNvSpPr txBox="1">
            <a:spLocks/>
          </p:cNvSpPr>
          <p:nvPr/>
        </p:nvSpPr>
        <p:spPr>
          <a:xfrm>
            <a:off x="958398" y="4787188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cap="none" dirty="0"/>
              <a:t>Nilai default </a:t>
            </a:r>
            <a:r>
              <a:rPr lang="en-US" sz="1400" cap="none" dirty="0" err="1"/>
              <a:t>untuk</a:t>
            </a:r>
            <a:r>
              <a:rPr lang="en-US" sz="1400" cap="none" dirty="0"/>
              <a:t> method race() </a:t>
            </a:r>
            <a:r>
              <a:rPr lang="en-US" sz="1400" cap="none" dirty="0" err="1"/>
              <a:t>adalah</a:t>
            </a:r>
            <a:r>
              <a:rPr lang="en-US" sz="1400" cap="none" dirty="0"/>
              <a:t> “Drag race”. Di </a:t>
            </a:r>
            <a:r>
              <a:rPr lang="en-US" sz="1400" cap="none" dirty="0" err="1"/>
              <a:t>dalam</a:t>
            </a:r>
            <a:r>
              <a:rPr lang="en-US" sz="1400" cap="none" dirty="0"/>
              <a:t> method </a:t>
            </a:r>
            <a:r>
              <a:rPr lang="en-US" sz="1400" cap="none" dirty="0" err="1"/>
              <a:t>tersebut</a:t>
            </a:r>
            <a:r>
              <a:rPr lang="en-US" sz="1400" cap="none" dirty="0"/>
              <a:t> </a:t>
            </a:r>
            <a:r>
              <a:rPr lang="en-US" sz="1400" cap="none" dirty="0" err="1"/>
              <a:t>terdapat</a:t>
            </a:r>
            <a:r>
              <a:rPr lang="en-US" sz="1400" cap="none" dirty="0"/>
              <a:t> 2 </a:t>
            </a:r>
            <a:r>
              <a:rPr lang="en-US" sz="1400" cap="none" dirty="0" err="1"/>
              <a:t>fungsi</a:t>
            </a:r>
            <a:r>
              <a:rPr lang="en-US" sz="1400" cap="none" dirty="0"/>
              <a:t> yang </a:t>
            </a:r>
            <a:r>
              <a:rPr lang="en-US" sz="1400" cap="none" dirty="0" err="1"/>
              <a:t>berbeda</a:t>
            </a:r>
            <a:r>
              <a:rPr lang="en-US" sz="1400" cap="none" dirty="0"/>
              <a:t>. Salah </a:t>
            </a:r>
            <a:r>
              <a:rPr lang="en-US" sz="1400" cap="none" dirty="0" err="1"/>
              <a:t>satu</a:t>
            </a:r>
            <a:r>
              <a:rPr lang="en-US" sz="1400" cap="none" dirty="0"/>
              <a:t> </a:t>
            </a:r>
            <a:r>
              <a:rPr lang="en-US" sz="1400" cap="none" dirty="0" err="1"/>
              <a:t>nya</a:t>
            </a:r>
            <a:r>
              <a:rPr lang="en-US" sz="1400" cap="none" dirty="0"/>
              <a:t> </a:t>
            </a:r>
            <a:r>
              <a:rPr lang="en-US" sz="1400" cap="none" dirty="0" err="1"/>
              <a:t>akan</a:t>
            </a:r>
            <a:r>
              <a:rPr lang="en-US" sz="1400" cap="none" dirty="0"/>
              <a:t> </a:t>
            </a:r>
            <a:r>
              <a:rPr lang="en-US" sz="1400" cap="none" dirty="0" err="1"/>
              <a:t>dijalankan</a:t>
            </a:r>
            <a:r>
              <a:rPr lang="en-US" sz="1400" cap="none" dirty="0"/>
              <a:t> </a:t>
            </a:r>
            <a:r>
              <a:rPr lang="en-US" sz="1400" cap="none" dirty="0" err="1"/>
              <a:t>jika</a:t>
            </a:r>
            <a:r>
              <a:rPr lang="en-US" sz="1400" cap="none" dirty="0"/>
              <a:t> </a:t>
            </a:r>
            <a:r>
              <a:rPr lang="en-US" sz="1400" cap="none" dirty="0" err="1"/>
              <a:t>memenuhi</a:t>
            </a:r>
            <a:r>
              <a:rPr lang="en-US" sz="1400" cap="none" dirty="0"/>
              <a:t> </a:t>
            </a:r>
            <a:r>
              <a:rPr lang="en-US" sz="1400" cap="none" dirty="0" err="1"/>
              <a:t>kondisinya</a:t>
            </a:r>
            <a:r>
              <a:rPr lang="en-US" sz="1400" cap="none" dirty="0"/>
              <a:t>. </a:t>
            </a:r>
            <a:r>
              <a:rPr lang="en-US" sz="1400" cap="none" dirty="0" err="1"/>
              <a:t>Misalnya</a:t>
            </a:r>
            <a:r>
              <a:rPr lang="en-US" sz="1400" cap="none" dirty="0"/>
              <a:t>, race() </a:t>
            </a:r>
            <a:r>
              <a:rPr lang="en-US" sz="1400" cap="none" dirty="0" err="1"/>
              <a:t>akan</a:t>
            </a:r>
            <a:r>
              <a:rPr lang="en-US" sz="1400" cap="none" dirty="0"/>
              <a:t> </a:t>
            </a:r>
            <a:r>
              <a:rPr lang="en-US" sz="1400" cap="none" dirty="0" err="1"/>
              <a:t>menjalankan</a:t>
            </a:r>
            <a:r>
              <a:rPr lang="en-US" sz="1400" cap="none" dirty="0"/>
              <a:t> </a:t>
            </a:r>
            <a:r>
              <a:rPr lang="en-US" sz="1400" cap="none" dirty="0" err="1"/>
              <a:t>fungsi</a:t>
            </a:r>
            <a:r>
              <a:rPr lang="en-US" sz="1400" cap="none" dirty="0"/>
              <a:t> </a:t>
            </a:r>
            <a:r>
              <a:rPr lang="en-US" sz="1400" cap="none" dirty="0" err="1"/>
              <a:t>Drag_race</a:t>
            </a:r>
            <a:r>
              <a:rPr lang="en-US" sz="1400" cap="none" dirty="0"/>
              <a:t> </a:t>
            </a:r>
            <a:r>
              <a:rPr lang="en-US" sz="1400" cap="none" dirty="0" err="1"/>
              <a:t>karena</a:t>
            </a:r>
            <a:r>
              <a:rPr lang="en-US" sz="1400" cap="none" dirty="0"/>
              <a:t> </a:t>
            </a:r>
            <a:r>
              <a:rPr lang="en-US" sz="1400" cap="none" dirty="0" err="1"/>
              <a:t>nilainya</a:t>
            </a:r>
            <a:r>
              <a:rPr lang="en-US" sz="1400" cap="none" dirty="0"/>
              <a:t> </a:t>
            </a:r>
            <a:r>
              <a:rPr lang="en-US" sz="1400" cap="none" dirty="0" err="1"/>
              <a:t>adalah</a:t>
            </a:r>
            <a:r>
              <a:rPr lang="en-US" sz="1400" cap="none" dirty="0"/>
              <a:t> Drag race </a:t>
            </a:r>
            <a:r>
              <a:rPr lang="en-US" sz="1400" cap="none" dirty="0" err="1"/>
              <a:t>sebagai</a:t>
            </a:r>
            <a:r>
              <a:rPr lang="en-US" sz="1400" cap="none" dirty="0"/>
              <a:t> default. Jika </a:t>
            </a:r>
            <a:r>
              <a:rPr lang="en-US" sz="1400" cap="none" dirty="0" err="1"/>
              <a:t>diisi</a:t>
            </a:r>
            <a:r>
              <a:rPr lang="en-US" sz="1400" cap="none" dirty="0"/>
              <a:t>: race(‘Circuit race’), </a:t>
            </a:r>
            <a:r>
              <a:rPr lang="en-US" sz="1400" cap="none" dirty="0" err="1"/>
              <a:t>maka</a:t>
            </a:r>
            <a:r>
              <a:rPr lang="en-US" sz="1400" cap="none" dirty="0"/>
              <a:t> output </a:t>
            </a:r>
            <a:r>
              <a:rPr lang="en-US" sz="1400" cap="none" dirty="0" err="1"/>
              <a:t>akan</a:t>
            </a:r>
            <a:r>
              <a:rPr lang="en-US" sz="1400" cap="none" dirty="0"/>
              <a:t> </a:t>
            </a:r>
            <a:r>
              <a:rPr lang="en-US" sz="1400" cap="none" dirty="0" err="1"/>
              <a:t>seperti</a:t>
            </a:r>
            <a:r>
              <a:rPr lang="en-US" sz="1400" cap="none" dirty="0"/>
              <a:t> </a:t>
            </a:r>
            <a:r>
              <a:rPr lang="en-US" sz="1400" cap="none" dirty="0" err="1"/>
              <a:t>gambar</a:t>
            </a:r>
            <a:r>
              <a:rPr lang="en-US" sz="1400" cap="none" dirty="0"/>
              <a:t> </a:t>
            </a:r>
            <a:r>
              <a:rPr lang="en-US" sz="1400" cap="none" dirty="0" err="1"/>
              <a:t>diatas</a:t>
            </a:r>
            <a:r>
              <a:rPr lang="en-US" sz="1400" cap="none" dirty="0"/>
              <a:t> </a:t>
            </a:r>
            <a:r>
              <a:rPr lang="en-US" sz="1400" cap="none" dirty="0" err="1"/>
              <a:t>sebelah</a:t>
            </a:r>
            <a:r>
              <a:rPr lang="en-US" sz="1400" cap="none" dirty="0"/>
              <a:t> </a:t>
            </a:r>
            <a:r>
              <a:rPr lang="en-US" sz="1400" cap="none" dirty="0" err="1"/>
              <a:t>kanan</a:t>
            </a:r>
            <a:r>
              <a:rPr lang="en-US" sz="1400" cap="non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60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342D3F9-73CA-499A-85C0-3D42C76F5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7" b="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B9BD2-5B87-4A53-B640-86AE1AD2E635}"/>
              </a:ext>
            </a:extLst>
          </p:cNvPr>
          <p:cNvSpPr/>
          <p:nvPr/>
        </p:nvSpPr>
        <p:spPr>
          <a:xfrm>
            <a:off x="1356220" y="1602297"/>
            <a:ext cx="9479559" cy="346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(UNIFIED MODELING LANGUAGE)</a:t>
            </a: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DB74F0-C48C-46EF-B94D-D97E9071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48" y="1728700"/>
            <a:ext cx="5250585" cy="47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813" y="2151835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951" y="1491478"/>
            <a:ext cx="3602736" cy="477506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KELAS </a:t>
            </a:r>
            <a:r>
              <a:rPr lang="en-US" sz="2800" b="1" dirty="0" err="1"/>
              <a:t>KendaraanDarat</a:t>
            </a:r>
            <a:endParaRPr lang="en-US" sz="2800" b="1" dirty="0"/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KendaraanDarat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sub </a:t>
            </a:r>
            <a:r>
              <a:rPr lang="en-US" dirty="0" err="1"/>
              <a:t>Kereta</a:t>
            </a:r>
            <a:r>
              <a:rPr lang="en-US" dirty="0"/>
              <a:t> dan Mobil.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b="1" dirty="0" err="1"/>
              <a:t>tahun</a:t>
            </a:r>
            <a:r>
              <a:rPr lang="en-US" b="1" dirty="0"/>
              <a:t> </a:t>
            </a:r>
            <a:r>
              <a:rPr lang="en-US" b="1" dirty="0" err="1"/>
              <a:t>keluaran</a:t>
            </a:r>
            <a:r>
              <a:rPr lang="en-US" b="1" dirty="0"/>
              <a:t>, </a:t>
            </a:r>
            <a:r>
              <a:rPr lang="en-US" b="1" dirty="0" err="1"/>
              <a:t>nama</a:t>
            </a:r>
            <a:r>
              <a:rPr lang="en-US" b="1" dirty="0"/>
              <a:t>, </a:t>
            </a:r>
            <a:r>
              <a:rPr lang="en-US" b="1" dirty="0" err="1"/>
              <a:t>warna</a:t>
            </a:r>
            <a:r>
              <a:rPr lang="en-US" b="1" dirty="0"/>
              <a:t>, </a:t>
            </a:r>
            <a:r>
              <a:rPr lang="en-US" b="1" dirty="0" err="1"/>
              <a:t>kecepatan</a:t>
            </a:r>
            <a:r>
              <a:rPr lang="en-US" b="1" dirty="0"/>
              <a:t>, </a:t>
            </a:r>
            <a:r>
              <a:rPr lang="en-US" b="1" dirty="0" err="1"/>
              <a:t>bahan</a:t>
            </a:r>
            <a:r>
              <a:rPr lang="en-US" b="1" dirty="0"/>
              <a:t> </a:t>
            </a:r>
            <a:r>
              <a:rPr lang="en-US" b="1" dirty="0" err="1"/>
              <a:t>bakar</a:t>
            </a:r>
            <a:r>
              <a:rPr lang="en-US" b="1" dirty="0"/>
              <a:t>, </a:t>
            </a: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roda</a:t>
            </a:r>
            <a:r>
              <a:rPr lang="en-US" b="1" dirty="0"/>
              <a:t>, dan </a:t>
            </a:r>
            <a:r>
              <a:rPr lang="en-US" b="1" dirty="0" err="1"/>
              <a:t>kapasitas</a:t>
            </a:r>
            <a:r>
              <a:rPr lang="en-US" dirty="0"/>
              <a:t> </a:t>
            </a:r>
            <a:r>
              <a:rPr lang="en-US" b="1" dirty="0" err="1"/>
              <a:t>penumpang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diwarisi</a:t>
            </a:r>
            <a:r>
              <a:rPr lang="en-US" dirty="0"/>
              <a:t> oleh sub </a:t>
            </a:r>
            <a:r>
              <a:rPr lang="en-US" dirty="0" err="1"/>
              <a:t>kelasnya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anaknya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45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52" y="-2065849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618BEA-31F9-4F16-BFC5-18AAE9EC1C70}"/>
              </a:ext>
            </a:extLst>
          </p:cNvPr>
          <p:cNvSpPr txBox="1">
            <a:spLocks/>
          </p:cNvSpPr>
          <p:nvPr/>
        </p:nvSpPr>
        <p:spPr>
          <a:xfrm>
            <a:off x="7702951" y="1491133"/>
            <a:ext cx="3602736" cy="3852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KELAS </a:t>
            </a:r>
            <a:r>
              <a:rPr lang="en-US" sz="2800" b="1" dirty="0" err="1"/>
              <a:t>Kereta</a:t>
            </a:r>
            <a:endParaRPr lang="en-US" sz="2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Kelas </a:t>
            </a:r>
            <a:r>
              <a:rPr lang="en-US" dirty="0" err="1"/>
              <a:t>Kereta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Pewarisan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Darat</a:t>
            </a:r>
            <a:r>
              <a:rPr lang="en-US" dirty="0"/>
              <a:t>. Kelas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diwarisi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gerbong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kursi</a:t>
            </a:r>
            <a:r>
              <a:rPr lang="en-US" dirty="0"/>
              <a:t>, dan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kereta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Kelas </a:t>
            </a:r>
            <a:r>
              <a:rPr lang="en-US" dirty="0" err="1"/>
              <a:t>Kereta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2 method,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tambahRute</a:t>
            </a:r>
            <a:r>
              <a:rPr lang="en-US" dirty="0"/>
              <a:t>() dan </a:t>
            </a:r>
            <a:r>
              <a:rPr lang="en-US" dirty="0" err="1"/>
              <a:t>kurangiRute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3561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0837" y="-1815683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467" y="1493636"/>
            <a:ext cx="3602736" cy="477506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KELAS Mobil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sub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darat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 (Kelas </a:t>
            </a:r>
            <a:r>
              <a:rPr lang="en-US" dirty="0" err="1"/>
              <a:t>KendaraanDarat</a:t>
            </a:r>
            <a:r>
              <a:rPr lang="en-US" dirty="0"/>
              <a:t>), dan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 </a:t>
            </a:r>
            <a:r>
              <a:rPr lang="en-US" dirty="0" err="1"/>
              <a:t>jenis</a:t>
            </a:r>
            <a:r>
              <a:rPr lang="en-US" dirty="0"/>
              <a:t> </a:t>
            </a:r>
            <a:r>
              <a:rPr lang="en-US" dirty="0" err="1"/>
              <a:t>mobil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,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5 method (</a:t>
            </a:r>
            <a:r>
              <a:rPr lang="en-US" dirty="0" err="1"/>
              <a:t>metode</a:t>
            </a:r>
            <a:r>
              <a:rPr lang="en-US" dirty="0"/>
              <a:t>), </a:t>
            </a:r>
            <a:r>
              <a:rPr lang="en-US" dirty="0" err="1"/>
              <a:t>yaitu</a:t>
            </a:r>
            <a:r>
              <a:rPr lang="en-US" dirty="0"/>
              <a:t>: </a:t>
            </a:r>
            <a:r>
              <a:rPr lang="en-US" dirty="0" err="1"/>
              <a:t>startEngine</a:t>
            </a:r>
            <a:r>
              <a:rPr lang="en-US" dirty="0"/>
              <a:t>(), </a:t>
            </a:r>
            <a:r>
              <a:rPr lang="en-US" dirty="0" err="1"/>
              <a:t>stopEngine</a:t>
            </a:r>
            <a:r>
              <a:rPr lang="en-US" dirty="0"/>
              <a:t>(), </a:t>
            </a:r>
            <a:r>
              <a:rPr lang="en-US" dirty="0" err="1"/>
              <a:t>Maju</a:t>
            </a:r>
            <a:r>
              <a:rPr lang="en-US" dirty="0"/>
              <a:t>(), </a:t>
            </a:r>
            <a:r>
              <a:rPr lang="en-US" dirty="0" err="1"/>
              <a:t>Mundur</a:t>
            </a:r>
            <a:r>
              <a:rPr lang="en-US" dirty="0"/>
              <a:t>(), dan </a:t>
            </a:r>
            <a:r>
              <a:rPr lang="en-US" dirty="0" err="1"/>
              <a:t>Belok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34804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4" y="-5353147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951" y="1645974"/>
            <a:ext cx="3602736" cy="336499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KELAS </a:t>
            </a:r>
            <a:r>
              <a:rPr lang="en-US" sz="2800" b="1" dirty="0" err="1"/>
              <a:t>MobilBalap</a:t>
            </a:r>
            <a:endParaRPr lang="en-US" sz="2800" b="1" dirty="0"/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subclass dan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method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Mobil.</a:t>
            </a:r>
          </a:p>
          <a:p>
            <a:pPr marL="0" indent="0">
              <a:buNone/>
            </a:pP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FrontWing</a:t>
            </a:r>
            <a:r>
              <a:rPr lang="en-US" dirty="0"/>
              <a:t> dan </a:t>
            </a:r>
            <a:r>
              <a:rPr lang="en-US" dirty="0" err="1"/>
              <a:t>RearWing</a:t>
            </a:r>
            <a:r>
              <a:rPr lang="en-US" dirty="0"/>
              <a:t>. </a:t>
            </a:r>
            <a:r>
              <a:rPr lang="en-US" dirty="0" err="1"/>
              <a:t>Keduanya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String.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methodnya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race().</a:t>
            </a:r>
          </a:p>
        </p:txBody>
      </p:sp>
    </p:spTree>
    <p:extLst>
      <p:ext uri="{BB962C8B-B14F-4D97-AF65-F5344CB8AC3E}">
        <p14:creationId xmlns:p14="http://schemas.microsoft.com/office/powerpoint/2010/main" val="289421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{D0A3B138-555C-4E6E-B54B-4DE87EC4A473}tf67061901_win32</Template>
  <TotalTime>527</TotalTime>
  <Words>837</Words>
  <Application>Microsoft Office PowerPoint</Application>
  <PresentationFormat>Widescreen</PresentationFormat>
  <Paragraphs>139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Daytona Condensed Light</vt:lpstr>
      <vt:lpstr>Posterama</vt:lpstr>
      <vt:lpstr>Office Theme</vt:lpstr>
      <vt:lpstr>Tugas kelompok PRESENTASI</vt:lpstr>
      <vt:lpstr>Kelompok 4</vt:lpstr>
      <vt:lpstr>DAFTAR ISI</vt:lpstr>
      <vt:lpstr>UML (UNIFIED MODELING LANGUAGE)</vt:lpstr>
      <vt:lpstr>UML | CLASS DIAGRAM</vt:lpstr>
      <vt:lpstr>UML | CLASS DIAGRAM</vt:lpstr>
      <vt:lpstr>UML | CLASS DIAGRAM</vt:lpstr>
      <vt:lpstr>UML | CLASS DIAGRAM</vt:lpstr>
      <vt:lpstr>UML | CLASS DIAGRAM</vt:lpstr>
      <vt:lpstr>UML | CLASS DIAGRAM</vt:lpstr>
      <vt:lpstr>Kode program</vt:lpstr>
      <vt:lpstr>import</vt:lpstr>
      <vt:lpstr>Kelas KendaraanDarat</vt:lpstr>
      <vt:lpstr>Kelas Kereta</vt:lpstr>
      <vt:lpstr>Kelas Kereta</vt:lpstr>
      <vt:lpstr>Kelas Kereta</vt:lpstr>
      <vt:lpstr>Kelas Mobil</vt:lpstr>
      <vt:lpstr>Kelas Mobil</vt:lpstr>
      <vt:lpstr>Kelas MobilBalap</vt:lpstr>
      <vt:lpstr>Kelas MobilBalap</vt:lpstr>
      <vt:lpstr>Kelas MobilCrossroad</vt:lpstr>
      <vt:lpstr>Kelas MobilCrossroad</vt:lpstr>
      <vt:lpstr>Kelas MobilCrossroad</vt:lpstr>
      <vt:lpstr>object KendaraanDarat</vt:lpstr>
      <vt:lpstr>object MobilCrossroad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STUDI KASUS</dc:title>
  <dc:creator>Raphael Hasiando</dc:creator>
  <cp:lastModifiedBy>Raphael Hasiando</cp:lastModifiedBy>
  <cp:revision>32</cp:revision>
  <dcterms:created xsi:type="dcterms:W3CDTF">2023-12-13T20:29:12Z</dcterms:created>
  <dcterms:modified xsi:type="dcterms:W3CDTF">2023-12-14T16:46:59Z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